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1" d="100"/>
          <a:sy n="91" d="100"/>
        </p:scale>
        <p:origin x="-160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CA"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8ACDB3CC-F982-40F9-8DD6-BCC9AFBF44BD}" type="datetime1">
              <a:rPr lang="en-US" smtClean="0"/>
              <a:pPr/>
              <a:t>2015-05-28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40D7FCD9-7699-43D6-8D62-436E2DD234FF}" type="datetime1">
              <a:rPr lang="en-US" smtClean="0"/>
              <a:pPr/>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610FC3EB-42FB-4C38-8CAE-7A1293B83421}" type="datetime1">
              <a:rPr lang="en-US" smtClean="0"/>
              <a:pPr/>
              <a:t>2015-05-28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610FC3EB-42FB-4C38-8CAE-7A1293B83421}" type="datetime1">
              <a:rPr lang="en-US" smtClean="0"/>
              <a:pPr/>
              <a:t>2015-05-28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dirty="0"/>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F7371C1A-CAFA-43FD-A579-55B116A1448A}" type="datetime1">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FDA1BC03-21BF-4F6B-A3BE-29C937D452B1}" type="datetime1">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F3008867-0964-49C4-9DE5-8FBB189497BC}" type="datetime1">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CA"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610FC3EB-42FB-4C38-8CAE-7A1293B83421}" type="datetime1">
              <a:rPr lang="en-US" smtClean="0"/>
              <a:pPr/>
              <a:t>2015-05-28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dirty="0"/>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CA" smtClean="0"/>
              <a:t>Drag picture to placeholder or click icon to add</a:t>
            </a:r>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64DDAE5B-B07C-441A-8026-C23A427A74DC}" type="datetime1">
              <a:rPr lang="en-US" smtClean="0"/>
              <a:pPr/>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CA"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4151D5B8-D9C5-419F-913D-2186935717ED}" type="datetime1">
              <a:rPr lang="en-US" smtClean="0"/>
              <a:pPr/>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586F952F-F888-4FB8-9CB7-51D5F02FA3C8}" type="datetime1">
              <a:rPr lang="en-US" smtClean="0"/>
              <a:pPr/>
              <a:t>2015-05-28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B1FEA-406A-7749-A5C3-DDCB5F67A4CE}"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2188DB32-6162-43C0-9325-230E0A9B0177}" type="datetime1">
              <a:rPr lang="en-US" smtClean="0"/>
              <a:pPr/>
              <a:t>2015-05-28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219B57-0E9E-4DE4-A7F5-9A169EF1CEE0}" type="datetime1">
              <a:rPr lang="en-US" smtClean="0"/>
              <a:pPr/>
              <a:t>2015-05-28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CA"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4F8F86C-0F1B-4333-B99B-B3B2B1F87225}" type="datetime1">
              <a:rPr lang="en-US" smtClean="0"/>
              <a:pPr/>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CA"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10FC3EB-42FB-4C38-8CAE-7A1293B83421}" type="datetime1">
              <a:rPr lang="en-US" smtClean="0"/>
              <a:pPr/>
              <a:t>2015-05-28</a:t>
            </a:fld>
            <a:endParaRPr lang="en-US" dirty="0"/>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dirty="0"/>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AC5B1FEA-406A-7749-A5C3-DDCB5F67A4C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Lst>
  <p:hf sldNum="0" hdr="0" ftr="0" dt="0"/>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a/url?sa=i&amp;rct=j&amp;q=&amp;esrc=s&amp;frm=1&amp;source=images&amp;cd=&amp;cad=rja&amp;uact=8&amp;ved=0CAcQjRw&amp;url=http://ishareimage.com/oceanic-plates.asp&amp;ei=9h9fVc-gHcOhyAS20IO4Aw&amp;bvm=bv.93990622,d.cGU&amp;psig=AFQjCNF4KCnjug3tLjmcRsmRejE9_Jo0Hg&amp;ust=1432383849717812" TargetMode="External"/><Relationship Id="rId3" Type="http://schemas.openxmlformats.org/officeDocument/2006/relationships/image" Target="../media/image6.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379803" y="3017887"/>
            <a:ext cx="4847038" cy="834475"/>
          </a:xfrm>
        </p:spPr>
        <p:txBody>
          <a:bodyPr/>
          <a:lstStyle/>
          <a:p>
            <a:r>
              <a:rPr lang="en-US" dirty="0" smtClean="0"/>
              <a:t>Volcanoes</a:t>
            </a:r>
            <a:endParaRPr lang="en-US" dirty="0"/>
          </a:p>
        </p:txBody>
      </p:sp>
      <p:sp>
        <p:nvSpPr>
          <p:cNvPr id="3" name="Subtitle 2"/>
          <p:cNvSpPr>
            <a:spLocks noGrp="1"/>
          </p:cNvSpPr>
          <p:nvPr>
            <p:ph type="subTitle" idx="1"/>
          </p:nvPr>
        </p:nvSpPr>
        <p:spPr>
          <a:xfrm rot="360000">
            <a:off x="3200499" y="4199152"/>
            <a:ext cx="4836456" cy="1040845"/>
          </a:xfrm>
        </p:spPr>
        <p:txBody>
          <a:bodyPr>
            <a:normAutofit/>
          </a:bodyPr>
          <a:lstStyle/>
          <a:p>
            <a:r>
              <a:rPr lang="en-US" sz="2400" dirty="0" smtClean="0"/>
              <a:t>By: Scott and Emily </a:t>
            </a:r>
            <a:endParaRPr lang="en-US" sz="2400" dirty="0"/>
          </a:p>
        </p:txBody>
      </p:sp>
    </p:spTree>
    <p:extLst>
      <p:ext uri="{BB962C8B-B14F-4D97-AF65-F5344CB8AC3E}">
        <p14:creationId xmlns:p14="http://schemas.microsoft.com/office/powerpoint/2010/main" val="6578572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82282"/>
            <a:ext cx="7467600" cy="5507444"/>
          </a:xfrm>
        </p:spPr>
        <p:txBody>
          <a:bodyPr/>
          <a:lstStyle/>
          <a:p>
            <a:pPr marL="0" indent="0">
              <a:buNone/>
            </a:pPr>
            <a:r>
              <a:rPr lang="en-US" dirty="0"/>
              <a:t> </a:t>
            </a:r>
            <a:r>
              <a:rPr lang="en-US" dirty="0" smtClean="0"/>
              <a:t> The name of the volcano is Mount Vesuvius. It has erupted around 50 times and has claimed thousands of lives. The most devastating eruption was on August 24</a:t>
            </a:r>
            <a:r>
              <a:rPr lang="en-US" baseline="30000" dirty="0" smtClean="0"/>
              <a:t>th</a:t>
            </a:r>
            <a:r>
              <a:rPr lang="en-US" dirty="0"/>
              <a:t>,</a:t>
            </a:r>
            <a:r>
              <a:rPr lang="en-US" dirty="0" smtClean="0"/>
              <a:t> 79 A.D. </a:t>
            </a:r>
            <a:endParaRPr lang="en-US" dirty="0"/>
          </a:p>
        </p:txBody>
      </p:sp>
      <p:pic>
        <p:nvPicPr>
          <p:cNvPr id="4" name="Picture 3" descr="Unknown.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703852"/>
            <a:ext cx="7467600" cy="4763818"/>
          </a:xfrm>
          <a:prstGeom prst="rect">
            <a:avLst/>
          </a:prstGeom>
        </p:spPr>
      </p:pic>
    </p:spTree>
    <p:extLst>
      <p:ext uri="{BB962C8B-B14F-4D97-AF65-F5344CB8AC3E}">
        <p14:creationId xmlns:p14="http://schemas.microsoft.com/office/powerpoint/2010/main" val="2833267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80176"/>
            <a:ext cx="7770813" cy="5645987"/>
          </a:xfrm>
        </p:spPr>
        <p:txBody>
          <a:bodyPr>
            <a:normAutofit/>
          </a:bodyPr>
          <a:lstStyle/>
          <a:p>
            <a:r>
              <a:rPr lang="en-US" sz="1800" b="1" dirty="0">
                <a:effectLst/>
              </a:rPr>
              <a:t>On August 24</a:t>
            </a:r>
            <a:r>
              <a:rPr lang="en-US" sz="1800" b="1" baseline="30000" dirty="0">
                <a:effectLst/>
              </a:rPr>
              <a:t>th</a:t>
            </a:r>
            <a:r>
              <a:rPr lang="en-US" sz="1800" b="1" dirty="0">
                <a:effectLst/>
              </a:rPr>
              <a:t>, 79 Mount Vesuvius erupted in a firestorm of molten ash, pumice and sulfuric gas. Poisonous vapors and molten debris engulfed Pompeii, Herculaneum, and Stabiae. Approximately 2000 people were killed in Pompeii. Pompeii, Herculaneum and Stabiae were buried 13 to 20ft </a:t>
            </a:r>
            <a:r>
              <a:rPr lang="en-US" sz="1800" b="1" dirty="0" smtClean="0">
                <a:effectLst/>
              </a:rPr>
              <a:t>underneath ash. </a:t>
            </a:r>
          </a:p>
          <a:p>
            <a:r>
              <a:rPr lang="en-US" sz="1800" b="1" dirty="0" smtClean="0">
                <a:effectLst/>
              </a:rPr>
              <a:t>http</a:t>
            </a:r>
            <a:r>
              <a:rPr lang="en-US" sz="1800" b="1" dirty="0">
                <a:effectLst/>
              </a:rPr>
              <a:t>://www.dailymail.co.uk/sciencetech/article-3089659/Who-petrified-child-Pompeii-Restoration-work-begins-body-boy-House-Golden-Bracelet.html</a:t>
            </a:r>
            <a:endParaRPr lang="en-CA" sz="1800" dirty="0">
              <a:effectLst/>
            </a:endParaRPr>
          </a:p>
          <a:p>
            <a:pPr marL="0" indent="0">
              <a:buNone/>
            </a:pPr>
            <a:endParaRPr lang="en-US" sz="1800" dirty="0"/>
          </a:p>
        </p:txBody>
      </p:sp>
      <p:pic>
        <p:nvPicPr>
          <p:cNvPr id="4" name="Picture 3" descr="pompeii3_178452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375" y="3365500"/>
            <a:ext cx="6953250" cy="2876550"/>
          </a:xfrm>
          <a:prstGeom prst="rect">
            <a:avLst/>
          </a:prstGeom>
        </p:spPr>
      </p:pic>
    </p:spTree>
    <p:extLst>
      <p:ext uri="{BB962C8B-B14F-4D97-AF65-F5344CB8AC3E}">
        <p14:creationId xmlns:p14="http://schemas.microsoft.com/office/powerpoint/2010/main" val="19927624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http://buchergeologyproject.weebly.com/uploads/1/7/5/1/17514555/4075202_orig.gif">
            <a:hlinkClick r:id="rId2"/>
          </p:cNvPr>
          <p:cNvPicPr>
            <a:picLocks noGrp="1"/>
          </p:cNvPicPr>
          <p:nvPr>
            <p:ph idx="1"/>
          </p:nvPr>
        </p:nvPicPr>
        <p:blipFill>
          <a:blip r:embed="rId3">
            <a:extLst>
              <a:ext uri="{28A0092B-C50C-407E-A947-70E740481C1C}">
                <a14:useLocalDpi xmlns:a14="http://schemas.microsoft.com/office/drawing/2010/main" val="0"/>
              </a:ext>
            </a:extLst>
          </a:blip>
          <a:srcRect l="4572" r="4572"/>
          <a:stretch>
            <a:fillRect/>
          </a:stretch>
        </p:blipFill>
        <p:spPr bwMode="auto">
          <a:xfrm>
            <a:off x="962243" y="2957417"/>
            <a:ext cx="7311048" cy="3024869"/>
          </a:xfrm>
          <a:prstGeom prst="rect">
            <a:avLst/>
          </a:prstGeom>
          <a:noFill/>
          <a:ln>
            <a:noFill/>
          </a:ln>
        </p:spPr>
      </p:pic>
      <p:sp>
        <p:nvSpPr>
          <p:cNvPr id="8" name="Rectangle 7"/>
          <p:cNvSpPr/>
          <p:nvPr/>
        </p:nvSpPr>
        <p:spPr>
          <a:xfrm>
            <a:off x="1207045" y="1672127"/>
            <a:ext cx="6563311" cy="923330"/>
          </a:xfrm>
          <a:prstGeom prst="rect">
            <a:avLst/>
          </a:prstGeom>
        </p:spPr>
        <p:txBody>
          <a:bodyPr wrap="square">
            <a:spAutoFit/>
          </a:bodyPr>
          <a:lstStyle/>
          <a:p>
            <a:r>
              <a:rPr lang="en-US" b="1" dirty="0"/>
              <a:t>Mount Vesuvius </a:t>
            </a:r>
            <a:endParaRPr lang="en-CA" dirty="0"/>
          </a:p>
          <a:p>
            <a:r>
              <a:rPr lang="en-US" b="1" dirty="0"/>
              <a:t>https://</a:t>
            </a:r>
            <a:r>
              <a:rPr lang="en-US" b="1" dirty="0" err="1"/>
              <a:t>www.google.ca</a:t>
            </a:r>
            <a:r>
              <a:rPr lang="en-US" b="1" dirty="0"/>
              <a:t>/</a:t>
            </a:r>
            <a:r>
              <a:rPr lang="en-US" b="1" dirty="0" err="1"/>
              <a:t>search?q</a:t>
            </a:r>
            <a:r>
              <a:rPr lang="en-US" b="1" dirty="0"/>
              <a:t>=</a:t>
            </a:r>
            <a:r>
              <a:rPr lang="en-US" b="1" dirty="0" err="1"/>
              <a:t>how+does+a+volcano+work</a:t>
            </a:r>
            <a:endParaRPr lang="en-CA" dirty="0"/>
          </a:p>
        </p:txBody>
      </p:sp>
      <p:sp>
        <p:nvSpPr>
          <p:cNvPr id="12" name="TextBox 11"/>
          <p:cNvSpPr txBox="1"/>
          <p:nvPr/>
        </p:nvSpPr>
        <p:spPr>
          <a:xfrm>
            <a:off x="2344937" y="306015"/>
            <a:ext cx="4193227" cy="523220"/>
          </a:xfrm>
          <a:prstGeom prst="rect">
            <a:avLst/>
          </a:prstGeom>
          <a:noFill/>
        </p:spPr>
        <p:txBody>
          <a:bodyPr wrap="square" rtlCol="0">
            <a:spAutoFit/>
          </a:bodyPr>
          <a:lstStyle/>
          <a:p>
            <a:r>
              <a:rPr lang="en-US" sz="2800" dirty="0" smtClean="0">
                <a:solidFill>
                  <a:srgbClr val="0000FF"/>
                </a:solidFill>
              </a:rPr>
              <a:t>How A Volcano Works</a:t>
            </a:r>
            <a:endParaRPr lang="en-US" sz="2800" dirty="0">
              <a:solidFill>
                <a:srgbClr val="0000FF"/>
              </a:solidFill>
            </a:endParaRPr>
          </a:p>
        </p:txBody>
      </p:sp>
    </p:spTree>
    <p:extLst>
      <p:ext uri="{BB962C8B-B14F-4D97-AF65-F5344CB8AC3E}">
        <p14:creationId xmlns:p14="http://schemas.microsoft.com/office/powerpoint/2010/main" val="35033207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Words</a:t>
            </a:r>
            <a:endParaRPr lang="en-US" dirty="0"/>
          </a:p>
        </p:txBody>
      </p:sp>
      <p:sp>
        <p:nvSpPr>
          <p:cNvPr id="3" name="Content Placeholder 2"/>
          <p:cNvSpPr>
            <a:spLocks noGrp="1"/>
          </p:cNvSpPr>
          <p:nvPr>
            <p:ph idx="1"/>
          </p:nvPr>
        </p:nvSpPr>
        <p:spPr/>
        <p:txBody>
          <a:bodyPr/>
          <a:lstStyle/>
          <a:p>
            <a:r>
              <a:rPr lang="en-US" dirty="0" smtClean="0"/>
              <a:t>Lava- a hot substance that comes out of a volcano </a:t>
            </a:r>
          </a:p>
          <a:p>
            <a:r>
              <a:rPr lang="en-US" dirty="0" smtClean="0"/>
              <a:t>Heat- quantity of hotness  </a:t>
            </a:r>
            <a:endParaRPr lang="en-US" dirty="0"/>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99" y="3436581"/>
            <a:ext cx="7770813" cy="2987249"/>
          </a:xfrm>
          <a:prstGeom prst="rect">
            <a:avLst/>
          </a:prstGeom>
        </p:spPr>
      </p:pic>
    </p:spTree>
    <p:extLst>
      <p:ext uri="{BB962C8B-B14F-4D97-AF65-F5344CB8AC3E}">
        <p14:creationId xmlns:p14="http://schemas.microsoft.com/office/powerpoint/2010/main" val="82015273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60218"/>
            <a:ext cx="7770813" cy="5565945"/>
          </a:xfrm>
        </p:spPr>
        <p:txBody>
          <a:bodyPr/>
          <a:lstStyle/>
          <a:p>
            <a:r>
              <a:rPr lang="en-US" b="1" dirty="0">
                <a:effectLst/>
              </a:rPr>
              <a:t>Eruption-When a volcano explodes sending lava everywhere.</a:t>
            </a:r>
            <a:endParaRPr lang="en-CA" dirty="0">
              <a:effectLst/>
            </a:endParaRPr>
          </a:p>
          <a:p>
            <a:r>
              <a:rPr lang="en-US" b="1" dirty="0">
                <a:effectLst/>
              </a:rPr>
              <a:t>Ash-Is made up of microscopic pieces of jagged rock, minerals, and volcanic glass. </a:t>
            </a:r>
            <a:endParaRPr lang="en-CA" dirty="0">
              <a:effectLst/>
            </a:endParaRPr>
          </a:p>
          <a:p>
            <a:endParaRPr lang="en-US" dirty="0"/>
          </a:p>
        </p:txBody>
      </p:sp>
      <p:pic>
        <p:nvPicPr>
          <p:cNvPr id="4" name="Picture 3" descr="vol460_1618338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289" y="2839682"/>
            <a:ext cx="5842000" cy="3657600"/>
          </a:xfrm>
          <a:prstGeom prst="rect">
            <a:avLst/>
          </a:prstGeom>
        </p:spPr>
      </p:pic>
    </p:spTree>
    <p:extLst>
      <p:ext uri="{BB962C8B-B14F-4D97-AF65-F5344CB8AC3E}">
        <p14:creationId xmlns:p14="http://schemas.microsoft.com/office/powerpoint/2010/main" val="255527353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73538"/>
            <a:ext cx="7770813" cy="5852625"/>
          </a:xfrm>
        </p:spPr>
        <p:txBody>
          <a:bodyPr/>
          <a:lstStyle/>
          <a:p>
            <a:r>
              <a:rPr lang="en-CA" b="1" dirty="0">
                <a:effectLst/>
              </a:rPr>
              <a:t> </a:t>
            </a:r>
            <a:r>
              <a:rPr lang="en-US" b="1" dirty="0">
                <a:effectLst/>
              </a:rPr>
              <a:t>Smoke-A visible suspension that is created when something is set on fire or comes out of a volcano when it erupts</a:t>
            </a:r>
            <a:r>
              <a:rPr lang="en-US" b="1" dirty="0" smtClean="0">
                <a:effectLst/>
              </a:rPr>
              <a:t>.</a:t>
            </a:r>
          </a:p>
          <a:p>
            <a:r>
              <a:rPr lang="en-US" b="1" dirty="0">
                <a:effectLst/>
              </a:rPr>
              <a:t>Fire-A substance that combines with oxygen and gives out bright light, heat, and </a:t>
            </a:r>
            <a:r>
              <a:rPr lang="en-US" b="1" dirty="0" smtClean="0">
                <a:effectLst/>
              </a:rPr>
              <a:t>smoke</a:t>
            </a:r>
            <a:r>
              <a:rPr lang="en-CA" dirty="0" smtClean="0">
                <a:effectLst/>
              </a:rPr>
              <a:t>. </a:t>
            </a:r>
            <a:endParaRPr lang="en-CA" dirty="0">
              <a:effectLst/>
            </a:endParaRPr>
          </a:p>
          <a:p>
            <a:endParaRPr lang="en-US" dirty="0"/>
          </a:p>
        </p:txBody>
      </p:sp>
      <p:pic>
        <p:nvPicPr>
          <p:cNvPr id="4" name="Picture 3" descr="fi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937" y="2690291"/>
            <a:ext cx="5852160" cy="3657600"/>
          </a:xfrm>
          <a:prstGeom prst="rect">
            <a:avLst/>
          </a:prstGeom>
        </p:spPr>
      </p:pic>
    </p:spTree>
    <p:extLst>
      <p:ext uri="{BB962C8B-B14F-4D97-AF65-F5344CB8AC3E}">
        <p14:creationId xmlns:p14="http://schemas.microsoft.com/office/powerpoint/2010/main" val="4273773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latin typeface="Apple Chancery"/>
                <a:cs typeface="Apple Chancery"/>
              </a:rPr>
              <a:t>The End</a:t>
            </a:r>
            <a:endParaRPr lang="en-US" dirty="0">
              <a:solidFill>
                <a:schemeClr val="accent3">
                  <a:lumMod val="60000"/>
                  <a:lumOff val="40000"/>
                </a:schemeClr>
              </a:solidFill>
              <a:latin typeface="Apple Chancery"/>
              <a:cs typeface="Apple Chancery"/>
            </a:endParaRPr>
          </a:p>
        </p:txBody>
      </p:sp>
      <p:pic>
        <p:nvPicPr>
          <p:cNvPr id="4" name="Content Placeholder 3" descr="Unknown-1.jpeg"/>
          <p:cNvPicPr>
            <a:picLocks noGrp="1" noChangeAspect="1"/>
          </p:cNvPicPr>
          <p:nvPr>
            <p:ph idx="1"/>
          </p:nvPr>
        </p:nvPicPr>
        <p:blipFill>
          <a:blip r:embed="rId2">
            <a:extLst>
              <a:ext uri="{28A0092B-C50C-407E-A947-70E740481C1C}">
                <a14:useLocalDpi xmlns:a14="http://schemas.microsoft.com/office/drawing/2010/main" val="0"/>
              </a:ext>
            </a:extLst>
          </a:blip>
          <a:srcRect t="459" b="459"/>
          <a:stretch>
            <a:fillRect/>
          </a:stretch>
        </p:blipFill>
        <p:spPr/>
      </p:pic>
    </p:spTree>
    <p:extLst>
      <p:ext uri="{BB962C8B-B14F-4D97-AF65-F5344CB8AC3E}">
        <p14:creationId xmlns:p14="http://schemas.microsoft.com/office/powerpoint/2010/main" val="29105622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69</TotalTime>
  <Words>247</Words>
  <Application>Microsoft Macintosh PowerPoint</Application>
  <PresentationFormat>On-screen Show (4:3)</PresentationFormat>
  <Paragraphs>16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Story</vt:lpstr>
      <vt:lpstr>Volcanoes</vt:lpstr>
      <vt:lpstr>PowerPoint Presentation</vt:lpstr>
      <vt:lpstr>PowerPoint Presentation</vt:lpstr>
      <vt:lpstr>PowerPoint Presentation</vt:lpstr>
      <vt:lpstr>Important Words</vt:lpstr>
      <vt:lpstr>PowerPoint Presentation</vt:lpstr>
      <vt:lpstr>PowerPoint Presentation</vt:lpstr>
      <vt:lpstr>The End</vt:lpstr>
    </vt:vector>
  </TitlesOfParts>
  <Company>student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Volcanoes</dc:title>
  <dc:creator>student student</dc:creator>
  <cp:lastModifiedBy>student student</cp:lastModifiedBy>
  <cp:revision>7</cp:revision>
  <dcterms:created xsi:type="dcterms:W3CDTF">2015-05-26T12:33:39Z</dcterms:created>
  <dcterms:modified xsi:type="dcterms:W3CDTF">2015-05-28T12:29:16Z</dcterms:modified>
</cp:coreProperties>
</file>